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handoutMasterIdLst>
    <p:handoutMasterId r:id="rId11"/>
  </p:handoutMasterIdLst>
  <p:sldIdLst>
    <p:sldId id="256" r:id="rId3"/>
    <p:sldId id="385" r:id="rId4"/>
    <p:sldId id="396" r:id="rId5"/>
    <p:sldId id="263" r:id="rId6"/>
    <p:sldId id="390" r:id="rId7"/>
    <p:sldId id="392" r:id="rId8"/>
    <p:sldId id="389" r:id="rId9"/>
    <p:sldId id="398" r:id="rId10"/>
  </p:sldIdLst>
  <p:sldSz cx="13716000" cy="10287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1450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564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r">
              <a:defRPr sz="1000"/>
            </a:lvl1pPr>
          </a:lstStyle>
          <a:p>
            <a:fld id="{DFC5AC40-F524-4184-A8E2-620C28EFCC5C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564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r">
              <a:defRPr sz="1000"/>
            </a:lvl1pPr>
          </a:lstStyle>
          <a:p>
            <a:fld id="{8F77C4CB-E7D9-43C8-B542-9895E880A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33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1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7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0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1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17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5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3"/>
            </a:lvl2pPr>
            <a:lvl3pPr marL="1219184" indent="0">
              <a:buNone/>
              <a:defRPr sz="3200"/>
            </a:lvl3pPr>
            <a:lvl4pPr marL="1828777" indent="0">
              <a:buNone/>
              <a:defRPr sz="2667"/>
            </a:lvl4pPr>
            <a:lvl5pPr marL="2438370" indent="0">
              <a:buNone/>
              <a:defRPr sz="2667"/>
            </a:lvl5pPr>
            <a:lvl6pPr marL="3047962" indent="0">
              <a:buNone/>
              <a:defRPr sz="2667"/>
            </a:lvl6pPr>
            <a:lvl7pPr marL="3657554" indent="0">
              <a:buNone/>
              <a:defRPr sz="2667"/>
            </a:lvl7pPr>
            <a:lvl8pPr marL="4267147" indent="0">
              <a:buNone/>
              <a:defRPr sz="2667"/>
            </a:lvl8pPr>
            <a:lvl9pPr marL="487673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8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1219184" rtl="0" eaLnBrk="1" latinLnBrk="0" hangingPunct="1">
        <a:spcBef>
          <a:spcPct val="20000"/>
        </a:spcBef>
        <a:buFont typeface="Arial" pitchFamily="34" charset="0"/>
        <a:buChar char="�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89" indent="-380994" algn="l" defTabSz="1219184" rtl="0" eaLnBrk="1" latinLnBrk="0" hangingPunct="1">
        <a:spcBef>
          <a:spcPct val="20000"/>
        </a:spcBef>
        <a:buFont typeface="Arial" pitchFamily="34" charset="0"/>
        <a:buChar char="�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1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66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59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0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34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7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2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4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39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753" y="6384127"/>
            <a:ext cx="651740" cy="1148656"/>
            <a:chOff x="159561" y="6073970"/>
            <a:chExt cx="488805" cy="861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0000">
              <a:off x="159561" y="6073970"/>
              <a:ext cx="488805" cy="861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877" y="995553"/>
            <a:ext cx="10824324" cy="7370371"/>
            <a:chOff x="544538" y="1971429"/>
            <a:chExt cx="9196639" cy="552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71429"/>
              <a:ext cx="9196639" cy="5527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025" y="1660404"/>
            <a:ext cx="3866667" cy="1289352"/>
            <a:chOff x="3417769" y="2531178"/>
            <a:chExt cx="2900000" cy="967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7769" y="2531178"/>
              <a:ext cx="2900000" cy="720280"/>
              <a:chOff x="3417769" y="2531178"/>
              <a:chExt cx="2900000" cy="720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7769" y="2531178"/>
                <a:ext cx="2900000" cy="72028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590" y="2655944"/>
              <a:ext cx="1837072" cy="515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3692" y="7719471"/>
            <a:ext cx="2270616" cy="1529941"/>
            <a:chOff x="6317769" y="7075478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7769" y="7075478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98393" y="2911665"/>
            <a:ext cx="622577" cy="634145"/>
            <a:chOff x="1873791" y="3469620"/>
            <a:chExt cx="466933" cy="475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791" y="3469620"/>
              <a:ext cx="466933" cy="475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426" y="8136951"/>
            <a:ext cx="2645847" cy="1777029"/>
            <a:chOff x="-415512" y="6745799"/>
            <a:chExt cx="1984385" cy="1332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5512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908" y="7676614"/>
            <a:ext cx="2270616" cy="1529941"/>
            <a:chOff x="576681" y="7043335"/>
            <a:chExt cx="1702962" cy="1147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81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59587" y="7611417"/>
            <a:ext cx="2370443" cy="1595139"/>
            <a:chOff x="5219690" y="6994438"/>
            <a:chExt cx="1777832" cy="11963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9690" y="6994438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73951" y="6353997"/>
            <a:ext cx="966488" cy="1703383"/>
            <a:chOff x="9655462" y="6051369"/>
            <a:chExt cx="724866" cy="1277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5462" y="6051369"/>
              <a:ext cx="724866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1457" y="7719472"/>
            <a:ext cx="961777" cy="1409333"/>
            <a:chOff x="7988589" y="7075478"/>
            <a:chExt cx="721333" cy="1057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589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4217" y="7625703"/>
            <a:ext cx="2200000" cy="1480443"/>
            <a:chOff x="8553162" y="7005152"/>
            <a:chExt cx="1650000" cy="11103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162" y="7005152"/>
              <a:ext cx="1650000" cy="111033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A54F42-6C0D-4B0E-9F28-C958E460AE05}"/>
              </a:ext>
            </a:extLst>
          </p:cNvPr>
          <p:cNvSpPr txBox="1"/>
          <p:nvPr/>
        </p:nvSpPr>
        <p:spPr>
          <a:xfrm>
            <a:off x="3208745" y="3177171"/>
            <a:ext cx="8602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다양한 생명의 놀이터</a:t>
            </a:r>
            <a:r>
              <a:rPr lang="en-US" altLang="ko-KR" sz="6000" dirty="0">
                <a:solidFill>
                  <a:schemeClr val="bg1"/>
                </a:solidFill>
              </a:rPr>
              <a:t>,</a:t>
            </a:r>
            <a:r>
              <a:rPr lang="ko-KR" altLang="en-US" sz="6000" dirty="0">
                <a:solidFill>
                  <a:schemeClr val="bg1"/>
                </a:solidFill>
              </a:rPr>
              <a:t> 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  </a:t>
            </a:r>
            <a:r>
              <a:rPr lang="ko-KR" altLang="en-US" sz="6000" dirty="0">
                <a:solidFill>
                  <a:schemeClr val="bg1"/>
                </a:solidFill>
              </a:rPr>
              <a:t>순천만</a:t>
            </a:r>
            <a:r>
              <a:rPr lang="en-US" altLang="ko-KR" sz="6000" dirty="0">
                <a:solidFill>
                  <a:schemeClr val="bg1"/>
                </a:solidFill>
              </a:rPr>
              <a:t>~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725" y="888797"/>
            <a:ext cx="1213147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48711" y="734901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705100" y="2081007"/>
            <a:ext cx="83058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 세계 </a:t>
            </a:r>
            <a:r>
              <a:rPr lang="en-US" altLang="ko-KR" sz="6000" dirty="0">
                <a:solidFill>
                  <a:schemeClr val="bg1"/>
                </a:solidFill>
              </a:rPr>
              <a:t>5</a:t>
            </a:r>
            <a:r>
              <a:rPr lang="ko-KR" altLang="en-US" sz="6000" dirty="0">
                <a:solidFill>
                  <a:schemeClr val="bg1"/>
                </a:solidFill>
              </a:rPr>
              <a:t>대 습지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순천만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영상 시청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97380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[MBC 다큐프라임] 세계 5대 갯벌 중 하나인 순천만습지, 연안습지 최초로 람사르협약에 등록, MBC 230625 방송">
            <a:hlinkClick r:id="" action="ppaction://media"/>
            <a:extLst>
              <a:ext uri="{FF2B5EF4-FFF2-40B4-BE49-F238E27FC236}">
                <a16:creationId xmlns:a16="http://schemas.microsoft.com/office/drawing/2014/main" id="{3033062C-3434-4983-B190-38ED1EDD0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715999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89092" y="8000577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907" y="190500"/>
            <a:ext cx="12262185" cy="9296400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135" y="8508310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5581" y="8555224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6023" y="8859619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406" y="8741618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15308" y="8812728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8388" y="874161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90E72C-0F72-460A-8B5E-0831EF8D2ED3}"/>
              </a:ext>
            </a:extLst>
          </p:cNvPr>
          <p:cNvSpPr txBox="1"/>
          <p:nvPr/>
        </p:nvSpPr>
        <p:spPr>
          <a:xfrm>
            <a:off x="1494564" y="691463"/>
            <a:ext cx="11241928" cy="483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/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>
              <a:lnSpc>
                <a:spcPct val="20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순천만에 서식하는 생물에는 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>
              <a:lnSpc>
                <a:spcPct val="20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무엇이 있나요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1312" y="3677421"/>
            <a:ext cx="11094088" cy="5211468"/>
            <a:chOff x="1067410" y="3677421"/>
            <a:chExt cx="8275782" cy="5211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410" y="3677421"/>
              <a:ext cx="8275782" cy="521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7713" y="1551132"/>
            <a:ext cx="2038086" cy="2649367"/>
            <a:chOff x="6213213" y="1551131"/>
            <a:chExt cx="2038086" cy="2649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6213213" y="1551131"/>
              <a:ext cx="2038086" cy="2649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5491" y="2645203"/>
            <a:ext cx="4137424" cy="454206"/>
            <a:chOff x="2080991" y="2645203"/>
            <a:chExt cx="4137424" cy="4542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991" y="2645203"/>
              <a:ext cx="4137424" cy="4542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354" y="-32601"/>
            <a:ext cx="4718227" cy="3006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4413" y="32179"/>
            <a:ext cx="9426380" cy="7038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95492" y="-40816"/>
            <a:ext cx="6123733" cy="260258"/>
            <a:chOff x="2080991" y="-40816"/>
            <a:chExt cx="6123733" cy="260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991" y="-40816"/>
              <a:ext cx="6123733" cy="2602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8475" y="670243"/>
            <a:ext cx="5516562" cy="137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9BB63-5065-452D-9C14-C5E5C40471B3}"/>
              </a:ext>
            </a:extLst>
          </p:cNvPr>
          <p:cNvSpPr txBox="1"/>
          <p:nvPr/>
        </p:nvSpPr>
        <p:spPr>
          <a:xfrm>
            <a:off x="2864488" y="4640889"/>
            <a:ext cx="9220200" cy="325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갯벌</a:t>
            </a: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,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동천</a:t>
            </a: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등 서식지별로 생물 조사하기</a:t>
            </a:r>
            <a:endParaRPr lang="en-US" altLang="ko-KR" sz="3600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관찰한 동물 중 세 가지 골라 특징 조사하기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3.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순천만 </a:t>
            </a:r>
            <a:r>
              <a:rPr lang="ko-KR" altLang="en-US" sz="3600" dirty="0" err="1">
                <a:solidFill>
                  <a:prstClr val="black"/>
                </a:solidFill>
                <a:latin typeface="Calibri"/>
              </a:rPr>
              <a:t>개체수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 변화 생물 알아 맞히기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199363" y="3934464"/>
            <a:ext cx="1836421" cy="1129399"/>
            <a:chOff x="-244140" y="8163266"/>
            <a:chExt cx="1836421" cy="1129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4140" y="8163266"/>
              <a:ext cx="1836421" cy="1129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1468" y="-535883"/>
            <a:ext cx="6981901" cy="13382441"/>
            <a:chOff x="3983809" y="2399277"/>
            <a:chExt cx="13445518" cy="11025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3983809" y="2399277"/>
              <a:ext cx="13445518" cy="1102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728" y="5335087"/>
            <a:ext cx="4554092" cy="5021727"/>
            <a:chOff x="1121254" y="6314693"/>
            <a:chExt cx="4554092" cy="50217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54" y="6314693"/>
              <a:ext cx="4554092" cy="50217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87628" y="5278770"/>
            <a:ext cx="3184463" cy="1426217"/>
            <a:chOff x="1697110" y="6632167"/>
            <a:chExt cx="3184463" cy="1426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110" y="6632167"/>
              <a:ext cx="3184463" cy="142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6097" y="3224407"/>
            <a:ext cx="3184463" cy="6961159"/>
            <a:chOff x="6915667" y="1662277"/>
            <a:chExt cx="4043290" cy="69611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5667" y="1662277"/>
              <a:ext cx="4043290" cy="69611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5006" y="6390570"/>
            <a:ext cx="1035367" cy="829588"/>
            <a:chOff x="6560505" y="6390570"/>
            <a:chExt cx="1035367" cy="829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6560505" y="6390570"/>
              <a:ext cx="1035367" cy="8295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9755" y="2080263"/>
            <a:ext cx="7321593" cy="3709268"/>
            <a:chOff x="-1399341" y="-118272"/>
            <a:chExt cx="7739008" cy="44583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99341" y="-118272"/>
              <a:ext cx="7739008" cy="4458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79549" y="2080263"/>
            <a:ext cx="916525" cy="734366"/>
            <a:chOff x="3965048" y="2080263"/>
            <a:chExt cx="916525" cy="734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5048" y="2080263"/>
              <a:ext cx="916525" cy="73436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5283" y="5560919"/>
            <a:ext cx="1879371" cy="543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85930" y="9780908"/>
            <a:ext cx="166221" cy="256982"/>
            <a:chOff x="9771429" y="9780908"/>
            <a:chExt cx="166221" cy="2569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429" y="9780908"/>
              <a:ext cx="166221" cy="25698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5907F-93A1-4243-AA48-4EE12C1FB7F2}"/>
              </a:ext>
            </a:extLst>
          </p:cNvPr>
          <p:cNvSpPr/>
          <p:nvPr/>
        </p:nvSpPr>
        <p:spPr>
          <a:xfrm>
            <a:off x="615116" y="675966"/>
            <a:ext cx="11961929" cy="1079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 메타버스 미션 체험하며 미션 해결하기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648" y="1429145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840184" y="2881217"/>
            <a:ext cx="8305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반 친구들과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미션 공유하기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8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301" y="1596009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421811" y="2680044"/>
            <a:ext cx="11375114" cy="325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1.</a:t>
            </a:r>
            <a:r>
              <a:rPr lang="ko-KR" altLang="en-US" sz="3600" dirty="0">
                <a:solidFill>
                  <a:schemeClr val="bg1"/>
                </a:solidFill>
              </a:rPr>
              <a:t>갯벌에 사는 생물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 err="1">
                <a:solidFill>
                  <a:schemeClr val="bg1"/>
                </a:solidFill>
              </a:rPr>
              <a:t>짱뚱어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붉은 </a:t>
            </a:r>
            <a:r>
              <a:rPr lang="ko-KR" altLang="en-US" sz="3600" dirty="0" err="1">
                <a:solidFill>
                  <a:schemeClr val="bg1"/>
                </a:solidFill>
              </a:rPr>
              <a:t>말똥게</a:t>
            </a:r>
            <a:r>
              <a:rPr lang="ko-KR" altLang="en-US" sz="3600" dirty="0">
                <a:solidFill>
                  <a:schemeClr val="bg1"/>
                </a:solidFill>
              </a:rPr>
              <a:t> 등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</a:rPr>
              <a:t>조류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흑두루미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민물도요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</a:rPr>
              <a:t>쇠백로</a:t>
            </a:r>
            <a:r>
              <a:rPr lang="ko-KR" altLang="en-US" sz="3600" dirty="0">
                <a:solidFill>
                  <a:schemeClr val="bg1"/>
                </a:solidFill>
              </a:rPr>
              <a:t> 등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3. </a:t>
            </a:r>
            <a:r>
              <a:rPr lang="ko-KR" altLang="en-US" sz="3600" dirty="0" err="1">
                <a:solidFill>
                  <a:schemeClr val="bg1"/>
                </a:solidFill>
              </a:rPr>
              <a:t>염생생물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갈대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</a:rPr>
              <a:t>모새달</a:t>
            </a:r>
            <a:r>
              <a:rPr lang="ko-KR" altLang="en-US" sz="3600">
                <a:solidFill>
                  <a:schemeClr val="bg1"/>
                </a:solidFill>
              </a:rPr>
              <a:t> 등</a:t>
            </a:r>
            <a:r>
              <a:rPr lang="en-US" altLang="ko-KR" sz="3600">
                <a:solidFill>
                  <a:schemeClr val="bg1"/>
                </a:solidFill>
              </a:rPr>
              <a:t> 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1DB20-69FE-4CD3-9D44-5E5A869B45DA}"/>
              </a:ext>
            </a:extLst>
          </p:cNvPr>
          <p:cNvSpPr/>
          <p:nvPr/>
        </p:nvSpPr>
        <p:spPr>
          <a:xfrm>
            <a:off x="932717" y="503716"/>
            <a:ext cx="98379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400" dirty="0"/>
              <a:t>          &lt;</a:t>
            </a:r>
            <a:r>
              <a:rPr lang="ko-KR" altLang="en-US" sz="4400" dirty="0">
                <a:solidFill>
                  <a:prstClr val="black"/>
                </a:solidFill>
              </a:rPr>
              <a:t> 갯벌</a:t>
            </a:r>
            <a:r>
              <a:rPr lang="en-US" altLang="ko-KR" sz="4400" dirty="0">
                <a:solidFill>
                  <a:prstClr val="black"/>
                </a:solidFill>
              </a:rPr>
              <a:t>, </a:t>
            </a:r>
            <a:r>
              <a:rPr lang="ko-KR" altLang="en-US" sz="4400" dirty="0">
                <a:solidFill>
                  <a:prstClr val="black"/>
                </a:solidFill>
              </a:rPr>
              <a:t>동천</a:t>
            </a:r>
            <a:r>
              <a:rPr lang="en-US" altLang="ko-KR" sz="4400" dirty="0">
                <a:solidFill>
                  <a:prstClr val="black"/>
                </a:solidFill>
              </a:rPr>
              <a:t> </a:t>
            </a:r>
            <a:r>
              <a:rPr lang="ko-KR" altLang="en-US" sz="4400" dirty="0">
                <a:solidFill>
                  <a:prstClr val="black"/>
                </a:solidFill>
              </a:rPr>
              <a:t>등 서식지별로 생물 </a:t>
            </a:r>
            <a:r>
              <a:rPr lang="en-US" altLang="ko-KR" sz="4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5347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95</Words>
  <Application>Microsoft Office PowerPoint</Application>
  <PresentationFormat>사용자 지정</PresentationFormat>
  <Paragraphs>19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?? ??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 </cp:lastModifiedBy>
  <cp:revision>34</cp:revision>
  <cp:lastPrinted>2020-06-02T03:59:39Z</cp:lastPrinted>
  <dcterms:created xsi:type="dcterms:W3CDTF">2020-06-02T12:16:40Z</dcterms:created>
  <dcterms:modified xsi:type="dcterms:W3CDTF">2023-11-12T08:05:57Z</dcterms:modified>
</cp:coreProperties>
</file>